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9" r:id="rId4"/>
    <p:sldId id="263" r:id="rId5"/>
    <p:sldId id="258" r:id="rId6"/>
    <p:sldId id="26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245157" y="489733"/>
            <a:ext cx="58020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r>
              <a:rPr lang="fr-FR" sz="2800" b="1" u="sng" dirty="0"/>
              <a:t>Le partage (GS)</a:t>
            </a:r>
            <a:endParaRPr lang="fr-FR" sz="2800" dirty="0"/>
          </a:p>
          <a:p>
            <a:pPr fontAlgn="base"/>
            <a:r>
              <a:rPr lang="fr-FR" sz="2800" dirty="0"/>
              <a:t>La maîtresse partage équitablement 10 œufs. Voici ce que reçoit chaque enfant.</a:t>
            </a:r>
          </a:p>
          <a:p>
            <a:pPr fontAlgn="base"/>
            <a:endParaRPr lang="fr-FR" sz="2800" dirty="0"/>
          </a:p>
          <a:p>
            <a:pPr fontAlgn="base"/>
            <a:r>
              <a:rPr lang="fr-FR" sz="2800" b="1" dirty="0"/>
              <a:t>Combien y a-t-il d’enfants ?</a:t>
            </a:r>
            <a:endParaRPr lang="fr-FR" sz="2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1">
            <a:extLst>
              <a:ext uri="{FF2B5EF4-FFF2-40B4-BE49-F238E27FC236}">
                <a16:creationId xmlns:a16="http://schemas.microsoft.com/office/drawing/2014/main" id="{74CD84D4-D0E6-4404-95B3-50AC2356181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2574" y="802431"/>
            <a:ext cx="5496062" cy="525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245157" y="489733"/>
            <a:ext cx="580201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1 jour 3</a:t>
            </a:r>
          </a:p>
          <a:p>
            <a:endParaRPr lang="fr-FR" sz="3200" dirty="0"/>
          </a:p>
          <a:p>
            <a:r>
              <a:rPr lang="fr-FR" sz="2800" b="1" u="sng" dirty="0"/>
              <a:t>Le partage (MS)</a:t>
            </a:r>
            <a:endParaRPr lang="fr-FR" sz="2800" dirty="0"/>
          </a:p>
          <a:p>
            <a:pPr fontAlgn="base"/>
            <a:r>
              <a:rPr lang="fr-FR" sz="2800" dirty="0"/>
              <a:t>La maîtresse partage équitablement 6 œufs. Voici ce que reçoit chaque enfant.</a:t>
            </a:r>
          </a:p>
          <a:p>
            <a:pPr fontAlgn="base"/>
            <a:endParaRPr lang="fr-FR" sz="2800" dirty="0"/>
          </a:p>
          <a:p>
            <a:pPr fontAlgn="base"/>
            <a:r>
              <a:rPr lang="fr-FR" sz="2800" b="1" dirty="0"/>
              <a:t>Combien y a-t-il d’enfants ?</a:t>
            </a:r>
            <a:endParaRPr lang="fr-FR" sz="28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1">
            <a:extLst>
              <a:ext uri="{FF2B5EF4-FFF2-40B4-BE49-F238E27FC236}">
                <a16:creationId xmlns:a16="http://schemas.microsoft.com/office/drawing/2014/main" id="{74CD84D4-D0E6-4404-95B3-50AC2356181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2574" y="802431"/>
            <a:ext cx="5496062" cy="525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22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6245157" y="917574"/>
            <a:ext cx="58020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Les fleurs (GS)</a:t>
            </a:r>
            <a:endParaRPr lang="fr-FR" sz="2800" dirty="0"/>
          </a:p>
          <a:p>
            <a:pPr fontAlgn="base"/>
            <a:r>
              <a:rPr lang="fr-FR" sz="2800" dirty="0"/>
              <a:t>Mya a dessiné 9 fleurs.</a:t>
            </a:r>
          </a:p>
          <a:p>
            <a:pPr fontAlgn="base"/>
            <a:r>
              <a:rPr lang="fr-FR" sz="2800" dirty="0"/>
              <a:t>Voici les fleurs qu’elle a déjà coloriées.</a:t>
            </a:r>
          </a:p>
          <a:p>
            <a:pPr fontAlgn="base"/>
            <a:endParaRPr lang="fr-FR" sz="2800" dirty="0"/>
          </a:p>
          <a:p>
            <a:pPr fontAlgn="base"/>
            <a:r>
              <a:rPr lang="fr-FR" sz="2800" b="1" dirty="0"/>
              <a:t>Combien doit-elle encore en colorier pour que toutes les fleurs de Mya soient coloriées ?</a:t>
            </a:r>
            <a:endParaRPr lang="fr-FR" sz="40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085773-4C15-4708-9F36-D151C4CBDDF7}"/>
              </a:ext>
            </a:extLst>
          </p:cNvPr>
          <p:cNvPicPr/>
          <p:nvPr/>
        </p:nvPicPr>
        <p:blipFill>
          <a:blip r:embed="rId3"/>
          <a:stretch/>
        </p:blipFill>
        <p:spPr>
          <a:xfrm rot="5400000">
            <a:off x="1166289" y="684178"/>
            <a:ext cx="4071466" cy="5489644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6245157" y="917574"/>
            <a:ext cx="58020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maternelle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Les fleurs (MS)</a:t>
            </a:r>
            <a:endParaRPr lang="fr-FR" sz="2800" dirty="0"/>
          </a:p>
          <a:p>
            <a:pPr fontAlgn="base"/>
            <a:r>
              <a:rPr lang="fr-FR" sz="2800" dirty="0"/>
              <a:t>Mya a dessiné 5 fleurs.</a:t>
            </a:r>
          </a:p>
          <a:p>
            <a:pPr fontAlgn="base"/>
            <a:r>
              <a:rPr lang="fr-FR" sz="2800" dirty="0"/>
              <a:t>Voici les fleurs qu’elle a déjà coloriées.</a:t>
            </a:r>
          </a:p>
          <a:p>
            <a:pPr fontAlgn="base"/>
            <a:endParaRPr lang="fr-FR" sz="2800" dirty="0"/>
          </a:p>
          <a:p>
            <a:pPr fontAlgn="base"/>
            <a:r>
              <a:rPr lang="fr-FR" sz="2800" b="1" dirty="0"/>
              <a:t>Combien doit-elle encore en colorier pour que toutes les fleurs de Mya soient coloriées ?</a:t>
            </a:r>
            <a:endParaRPr lang="fr-FR" sz="4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7F48DD-C3AB-413B-B7DB-41034270DF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28626" y="2328065"/>
            <a:ext cx="5867374" cy="220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48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maternelle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147E79E-55ED-46C9-9F11-862111893D3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15566" y="1167743"/>
            <a:ext cx="11014212" cy="36002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B24A68E-2330-4A72-B93B-562E81BFFD87}"/>
              </a:ext>
            </a:extLst>
          </p:cNvPr>
          <p:cNvSpPr txBox="1"/>
          <p:nvPr/>
        </p:nvSpPr>
        <p:spPr>
          <a:xfrm flipH="1">
            <a:off x="252941" y="4888783"/>
            <a:ext cx="11686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Bonus n°1 : problème atypique – Le parking</a:t>
            </a:r>
            <a:endParaRPr lang="fr-FR" sz="2400" dirty="0"/>
          </a:p>
          <a:p>
            <a:r>
              <a:rPr lang="fr-FR" sz="2400" dirty="0"/>
              <a:t>Dans un parking, il y a quatre places pour se garer, et quatre voitures : une voiture bleue, une rouge, une jaune et une verte. Sur chacune des places de parking, il doit y avoir une voiture.</a:t>
            </a:r>
          </a:p>
          <a:p>
            <a:r>
              <a:rPr lang="fr-FR" sz="2400" dirty="0"/>
              <a:t>Trouve toutes les manières de garer les quatre voitures.</a:t>
            </a:r>
          </a:p>
        </p:txBody>
      </p:sp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maternelle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3">
            <a:extLst>
              <a:ext uri="{FF2B5EF4-FFF2-40B4-BE49-F238E27FC236}">
                <a16:creationId xmlns:a16="http://schemas.microsoft.com/office/drawing/2014/main" id="{77306ECE-09A6-4652-9BDA-A12DCAC5B65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931507" y="1399592"/>
            <a:ext cx="10328986" cy="405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285</Words>
  <Application>Microsoft Office PowerPoint</Application>
  <PresentationFormat>Grand écran</PresentationFormat>
  <Paragraphs>63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9</cp:revision>
  <dcterms:created xsi:type="dcterms:W3CDTF">2024-01-15T15:53:14Z</dcterms:created>
  <dcterms:modified xsi:type="dcterms:W3CDTF">2024-03-22T07:52:06Z</dcterms:modified>
</cp:coreProperties>
</file>