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4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61257" y="489733"/>
            <a:ext cx="1178591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3 – Niveau 1</a:t>
            </a:r>
          </a:p>
          <a:p>
            <a:pPr algn="ctr"/>
            <a:r>
              <a:rPr lang="fr-FR" sz="3200" dirty="0"/>
              <a:t>Problème 1 jour 3</a:t>
            </a:r>
          </a:p>
          <a:p>
            <a:pPr fontAlgn="base"/>
            <a:r>
              <a:rPr lang="fr-FR" sz="2800" b="1" u="sng" dirty="0"/>
              <a:t>Le restaurant</a:t>
            </a:r>
            <a:endParaRPr lang="fr-FR" sz="2800" dirty="0"/>
          </a:p>
          <a:p>
            <a:r>
              <a:rPr lang="fr-FR" sz="2800" dirty="0"/>
              <a:t>Voici des assiettes propres fraîchement lavées.</a:t>
            </a:r>
          </a:p>
          <a:p>
            <a:endParaRPr lang="fr-FR" sz="2800" dirty="0"/>
          </a:p>
          <a:p>
            <a:endParaRPr lang="fr-FR" sz="2800" dirty="0"/>
          </a:p>
          <a:p>
            <a:endParaRPr lang="fr-FR" sz="2800" dirty="0"/>
          </a:p>
          <a:p>
            <a:endParaRPr lang="fr-FR" sz="2800" dirty="0"/>
          </a:p>
          <a:p>
            <a:endParaRPr lang="fr-FR" sz="2800" dirty="0"/>
          </a:p>
          <a:p>
            <a:endParaRPr lang="fr-FR" sz="2800" dirty="0"/>
          </a:p>
          <a:p>
            <a:pPr fontAlgn="base"/>
            <a:r>
              <a:rPr lang="fr-FR" sz="2800" dirty="0"/>
              <a:t>J’ai également 26 assiettes rangées dans l’armoire du restaurant. </a:t>
            </a:r>
          </a:p>
          <a:p>
            <a:r>
              <a:rPr lang="fr-FR" sz="2800" dirty="0"/>
              <a:t>Je dois préparer les tables pour 35 personnes. Combien d’assiettes me reste-t-il après avoir préparé les tables ?</a:t>
            </a:r>
            <a:endParaRPr lang="fr-FR" sz="40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9" name="Image 8" descr="C:\Users\cjuraszek\Documents\NextCloud\MISSION MATHS\CHALLENGE 2023 2024\Exemples photos problèmes imagés\assiettes_6x4_red.jpg">
            <a:extLst>
              <a:ext uri="{FF2B5EF4-FFF2-40B4-BE49-F238E27FC236}">
                <a16:creationId xmlns:a16="http://schemas.microsoft.com/office/drawing/2014/main" id="{DBF867EE-5A24-4159-AE0A-F88272244AD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1853603" y="2783340"/>
            <a:ext cx="8484793" cy="2329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6245157" y="917574"/>
            <a:ext cx="580201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Challenge mathématique 2023 – 2024</a:t>
            </a:r>
          </a:p>
          <a:p>
            <a:pPr algn="ctr"/>
            <a:r>
              <a:rPr lang="fr-FR" sz="2800" dirty="0"/>
              <a:t>Manche 3 – Niveau 1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Problème 2 jour 3</a:t>
            </a:r>
          </a:p>
          <a:p>
            <a:endParaRPr lang="fr-FR" sz="3200" dirty="0"/>
          </a:p>
          <a:p>
            <a:pPr fontAlgn="base"/>
            <a:r>
              <a:rPr lang="fr-FR" sz="2800" b="1" u="sng" dirty="0"/>
              <a:t>Les cubes</a:t>
            </a:r>
            <a:endParaRPr lang="fr-FR" sz="2800" dirty="0"/>
          </a:p>
          <a:p>
            <a:pPr fontAlgn="base"/>
            <a:r>
              <a:rPr lang="fr-FR" sz="2800" dirty="0"/>
              <a:t>J’ai 30 cubes. Combien de tours comme celle-ci puis-je construire ?</a:t>
            </a:r>
            <a:endParaRPr lang="fr-FR" sz="54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8858F2C-FF29-4CE2-B971-8678115D64DC}"/>
              </a:ext>
            </a:extLst>
          </p:cNvPr>
          <p:cNvPicPr/>
          <p:nvPr/>
        </p:nvPicPr>
        <p:blipFill>
          <a:blip r:embed="rId3"/>
          <a:stretch/>
        </p:blipFill>
        <p:spPr>
          <a:xfrm rot="5400000">
            <a:off x="-609195" y="977585"/>
            <a:ext cx="6652727" cy="4902829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15566" y="0"/>
            <a:ext cx="115316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2023 – 2024</a:t>
            </a:r>
          </a:p>
          <a:p>
            <a:pPr algn="ctr"/>
            <a:r>
              <a:rPr lang="fr-FR" sz="3200" dirty="0"/>
              <a:t>Manche 3 – Niveau 1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B24A68E-2330-4A72-B93B-562E81BFFD87}"/>
              </a:ext>
            </a:extLst>
          </p:cNvPr>
          <p:cNvSpPr txBox="1"/>
          <p:nvPr/>
        </p:nvSpPr>
        <p:spPr>
          <a:xfrm flipH="1">
            <a:off x="252941" y="4888783"/>
            <a:ext cx="116861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u="sng" dirty="0"/>
              <a:t>Bonus n°1 : problème atypique – Les dés à jouer</a:t>
            </a:r>
            <a:endParaRPr lang="fr-FR" sz="2400" dirty="0"/>
          </a:p>
          <a:p>
            <a:r>
              <a:rPr lang="fr-FR" sz="2800" dirty="0"/>
              <a:t>On a 2 dés à jouer.</a:t>
            </a:r>
          </a:p>
          <a:p>
            <a:r>
              <a:rPr lang="fr-FR" sz="2800" dirty="0"/>
              <a:t>Combien de possibilités pour obtenir 7 ?</a:t>
            </a:r>
            <a:endParaRPr lang="fr-FR" sz="3600" dirty="0"/>
          </a:p>
        </p:txBody>
      </p:sp>
      <p:pic>
        <p:nvPicPr>
          <p:cNvPr id="9" name="Image5">
            <a:extLst>
              <a:ext uri="{FF2B5EF4-FFF2-40B4-BE49-F238E27FC236}">
                <a16:creationId xmlns:a16="http://schemas.microsoft.com/office/drawing/2014/main" id="{9D1C682E-D457-4F27-824E-4E920EA8A44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2895159" y="1535421"/>
            <a:ext cx="6401681" cy="319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629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15566" y="0"/>
            <a:ext cx="1153160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2023 – 2024</a:t>
            </a:r>
          </a:p>
          <a:p>
            <a:pPr algn="ctr"/>
            <a:r>
              <a:rPr lang="fr-FR" sz="3200" dirty="0"/>
              <a:t>Manche 3 – Niveau 1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9" name="Image6" descr="C:\Users\cjuraszek\Documents\NextCloud\MISSION MATHS\CHALLENGE 2023 2024\Exemples photos problèmes imagés\assiettes_6x4_red.jpg">
            <a:extLst>
              <a:ext uri="{FF2B5EF4-FFF2-40B4-BE49-F238E27FC236}">
                <a16:creationId xmlns:a16="http://schemas.microsoft.com/office/drawing/2014/main" id="{F84B51A2-2950-4483-98BF-FF95EC9911D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71670" y="1791478"/>
            <a:ext cx="11448660" cy="327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148</Words>
  <Application>Microsoft Office PowerPoint</Application>
  <PresentationFormat>Grand écran</PresentationFormat>
  <Paragraphs>43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10</cp:revision>
  <dcterms:created xsi:type="dcterms:W3CDTF">2024-01-15T15:53:14Z</dcterms:created>
  <dcterms:modified xsi:type="dcterms:W3CDTF">2024-03-22T07:57:50Z</dcterms:modified>
</cp:coreProperties>
</file>