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095999" y="489733"/>
            <a:ext cx="595117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4</a:t>
            </a:r>
          </a:p>
          <a:p>
            <a:pPr algn="ctr"/>
            <a:endParaRPr lang="fr-FR" sz="2800" dirty="0"/>
          </a:p>
          <a:p>
            <a:pPr algn="ctr"/>
            <a:r>
              <a:rPr lang="fr-FR" sz="3200" dirty="0"/>
              <a:t>Problème 1 jour 3</a:t>
            </a:r>
          </a:p>
          <a:p>
            <a:pPr algn="ctr"/>
            <a:endParaRPr lang="fr-FR" sz="3200" dirty="0"/>
          </a:p>
          <a:p>
            <a:pPr fontAlgn="base"/>
            <a:r>
              <a:rPr lang="fr-FR" sz="2800" b="1" u="sng" dirty="0"/>
              <a:t>Les graines de tournesol</a:t>
            </a:r>
            <a:endParaRPr lang="fr-FR" sz="2800" dirty="0"/>
          </a:p>
          <a:p>
            <a:r>
              <a:rPr lang="fr-FR" sz="2800" dirty="0"/>
              <a:t>Les 25 élèves de CE2 plantent des graines de tournesol. Pour cela, ils utilisent des barquettes et placent 1 graine dans chaque godet. Chaque élève s’occupe d’un tiers de barquette. Combien les élèves ont-ils planté de graines ?</a:t>
            </a:r>
            <a:endParaRPr lang="fr-FR" sz="54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0A373E2-7B73-4F9D-B58E-8FC533486C97}"/>
              </a:ext>
            </a:extLst>
          </p:cNvPr>
          <p:cNvPicPr/>
          <p:nvPr/>
        </p:nvPicPr>
        <p:blipFill>
          <a:blip r:embed="rId3"/>
          <a:srcRect l="20795" t="12348" r="25355" b="14894"/>
          <a:stretch>
            <a:fillRect/>
          </a:stretch>
        </p:blipFill>
        <p:spPr bwMode="auto">
          <a:xfrm>
            <a:off x="350102" y="982176"/>
            <a:ext cx="5490861" cy="489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23110" y="1997839"/>
            <a:ext cx="44240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4</a:t>
            </a:r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</a:p>
          <a:p>
            <a:pPr algn="ctr"/>
            <a:r>
              <a:rPr lang="fr-FR" sz="2800" dirty="0"/>
              <a:t>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E1A907-EE36-4F67-AFBF-838898242005}"/>
              </a:ext>
            </a:extLst>
          </p:cNvPr>
          <p:cNvPicPr/>
          <p:nvPr/>
        </p:nvPicPr>
        <p:blipFill>
          <a:blip r:embed="rId3"/>
          <a:srcRect l="20795" t="12348" r="25355" b="14894"/>
          <a:stretch>
            <a:fillRect/>
          </a:stretch>
        </p:blipFill>
        <p:spPr bwMode="auto">
          <a:xfrm>
            <a:off x="300803" y="234077"/>
            <a:ext cx="7086600" cy="638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84</Words>
  <Application>Microsoft Office PowerPoint</Application>
  <PresentationFormat>Grand écran</PresentationFormat>
  <Paragraphs>14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11</cp:revision>
  <dcterms:created xsi:type="dcterms:W3CDTF">2024-01-15T15:53:14Z</dcterms:created>
  <dcterms:modified xsi:type="dcterms:W3CDTF">2024-03-22T08:12:37Z</dcterms:modified>
</cp:coreProperties>
</file>