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4" r:id="rId4"/>
    <p:sldId id="265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61257" y="489733"/>
            <a:ext cx="117859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3 – Niveau 2A</a:t>
            </a:r>
          </a:p>
          <a:p>
            <a:pPr algn="ctr"/>
            <a:r>
              <a:rPr lang="fr-FR" sz="3200" dirty="0"/>
              <a:t>Problème 1 jour 3</a:t>
            </a:r>
          </a:p>
          <a:p>
            <a:pPr fontAlgn="base"/>
            <a:r>
              <a:rPr lang="fr-FR" sz="2800" b="1" u="sng" dirty="0"/>
              <a:t>Les balles de golf</a:t>
            </a:r>
            <a:endParaRPr lang="fr-FR" sz="2800" dirty="0"/>
          </a:p>
          <a:p>
            <a:pPr fontAlgn="base"/>
            <a:r>
              <a:rPr lang="fr-FR" sz="2800" dirty="0"/>
              <a:t>Luc achète ces cartons remplis de balles de golf.</a:t>
            </a:r>
          </a:p>
          <a:p>
            <a:r>
              <a:rPr lang="fr-FR" sz="2800" dirty="0"/>
              <a:t>Il y autant de balles dans chaque carton. Il achète 75 balles. Combien y a-t-il de balles par carton ?</a:t>
            </a:r>
            <a:endParaRPr lang="fr-FR" sz="40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10" name="Image1">
            <a:extLst>
              <a:ext uri="{FF2B5EF4-FFF2-40B4-BE49-F238E27FC236}">
                <a16:creationId xmlns:a16="http://schemas.microsoft.com/office/drawing/2014/main" id="{16E6D459-3751-45CE-85D9-5DEFAF75A97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2700591" y="3659832"/>
            <a:ext cx="6790818" cy="2545855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A694B8E-EA01-4B99-9537-1D3FBB63405E}"/>
              </a:ext>
            </a:extLst>
          </p:cNvPr>
          <p:cNvSpPr txBox="1"/>
          <p:nvPr/>
        </p:nvSpPr>
        <p:spPr>
          <a:xfrm>
            <a:off x="261258" y="177282"/>
            <a:ext cx="755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5393094" y="917574"/>
            <a:ext cx="665407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3 – Niveau 2A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2 jour 3</a:t>
            </a:r>
          </a:p>
          <a:p>
            <a:endParaRPr lang="fr-FR" sz="3200" dirty="0"/>
          </a:p>
          <a:p>
            <a:pPr fontAlgn="base"/>
            <a:r>
              <a:rPr lang="fr-FR" sz="2800" b="1" u="sng" dirty="0"/>
              <a:t>Billets olympiques</a:t>
            </a:r>
            <a:endParaRPr lang="fr-FR" sz="2800" dirty="0"/>
          </a:p>
          <a:p>
            <a:pPr fontAlgn="base"/>
            <a:r>
              <a:rPr lang="fr-FR" sz="2800" dirty="0"/>
              <a:t>Malik achète un billet pour assister à l’épreuve de karaté, et un billet pour assister à l’épreuve de judo. Le billet pour le karaté coûte 8 euros de plus que pour le judo.</a:t>
            </a:r>
          </a:p>
          <a:p>
            <a:r>
              <a:rPr lang="fr-FR" sz="2800" dirty="0"/>
              <a:t>Combien Malik dépense-t-il en tout ?</a:t>
            </a:r>
            <a:endParaRPr lang="fr-FR" sz="7200" dirty="0"/>
          </a:p>
        </p:txBody>
      </p:sp>
      <p:pic>
        <p:nvPicPr>
          <p:cNvPr id="11" name="Image3">
            <a:extLst>
              <a:ext uri="{FF2B5EF4-FFF2-40B4-BE49-F238E27FC236}">
                <a16:creationId xmlns:a16="http://schemas.microsoft.com/office/drawing/2014/main" id="{90E60C3F-7185-4DF7-8064-5E3BA614840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261258" y="1448886"/>
            <a:ext cx="4912334" cy="395413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AC9B2FC-FB0F-4B60-BCF2-4A8C47B75731}"/>
              </a:ext>
            </a:extLst>
          </p:cNvPr>
          <p:cNvSpPr txBox="1"/>
          <p:nvPr/>
        </p:nvSpPr>
        <p:spPr>
          <a:xfrm>
            <a:off x="261258" y="177282"/>
            <a:ext cx="755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3 – Niveau 2A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10" name="Image2">
            <a:extLst>
              <a:ext uri="{FF2B5EF4-FFF2-40B4-BE49-F238E27FC236}">
                <a16:creationId xmlns:a16="http://schemas.microsoft.com/office/drawing/2014/main" id="{BADB2BCA-DE02-4942-8585-FB6BC2EF088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259494" y="1138335"/>
            <a:ext cx="5673012" cy="458132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AFEB37B2-2575-4D51-BDCD-BE67B070513C}"/>
              </a:ext>
            </a:extLst>
          </p:cNvPr>
          <p:cNvSpPr txBox="1"/>
          <p:nvPr/>
        </p:nvSpPr>
        <p:spPr>
          <a:xfrm>
            <a:off x="261258" y="177282"/>
            <a:ext cx="755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3 – Niveau 2B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r"/>
            <a:r>
              <a:rPr lang="fr-FR" sz="2800" u="sng" dirty="0"/>
              <a:t>Bonus n°2 :</a:t>
            </a:r>
          </a:p>
          <a:p>
            <a:pPr algn="r"/>
            <a:r>
              <a:rPr lang="fr-FR" sz="2800" dirty="0"/>
              <a:t>production d’énoncé</a:t>
            </a:r>
          </a:p>
          <a:p>
            <a:pPr algn="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BA6ED78-161C-4B23-A791-BC388589FA57}"/>
              </a:ext>
            </a:extLst>
          </p:cNvPr>
          <p:cNvPicPr/>
          <p:nvPr/>
        </p:nvPicPr>
        <p:blipFill>
          <a:blip r:embed="rId3"/>
          <a:srcRect l="2459" t="20058" r="20521" b="2834"/>
          <a:stretch>
            <a:fillRect/>
          </a:stretch>
        </p:blipFill>
        <p:spPr bwMode="auto">
          <a:xfrm>
            <a:off x="1306279" y="1110342"/>
            <a:ext cx="7352522" cy="558903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385DFBD-82DB-400E-8D92-73018803D23F}"/>
              </a:ext>
            </a:extLst>
          </p:cNvPr>
          <p:cNvSpPr txBox="1"/>
          <p:nvPr/>
        </p:nvSpPr>
        <p:spPr>
          <a:xfrm>
            <a:off x="261258" y="177282"/>
            <a:ext cx="7557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4000" dirty="0"/>
          </a:p>
          <a:p>
            <a:r>
              <a:rPr lang="fr-FR" sz="4000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32564960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160</Words>
  <Application>Microsoft Office PowerPoint</Application>
  <PresentationFormat>Grand écran</PresentationFormat>
  <Paragraphs>50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13</cp:revision>
  <dcterms:created xsi:type="dcterms:W3CDTF">2024-01-15T15:53:14Z</dcterms:created>
  <dcterms:modified xsi:type="dcterms:W3CDTF">2024-03-22T08:04:22Z</dcterms:modified>
</cp:coreProperties>
</file>